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anum Myeongj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anumMyeongj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NanumMyeongj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143bb0d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143bb0d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143bb0d1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143bb0d1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143bb0d1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143bb0d1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143bb0d1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143bb0d1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143bb0d1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143bb0d1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143bb0d1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143bb0d1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143bb0d1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2143bb0d1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143bb0d1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143bb0d1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143bb0d1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143bb0d1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143bb0d1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143bb0d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7.png"/><Relationship Id="rId13" Type="http://schemas.openxmlformats.org/officeDocument/2006/relationships/image" Target="../media/image12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014300" y="2156100"/>
            <a:ext cx="470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프로그래머스 인공지능 데브코스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latin typeface="Nanum Myeongjo"/>
                <a:ea typeface="Nanum Myeongjo"/>
                <a:cs typeface="Nanum Myeongjo"/>
                <a:sym typeface="Nanum Myeongjo"/>
              </a:rPr>
              <a:t>GAN KAGGLE 경진대회 보고서</a:t>
            </a:r>
            <a:endParaRPr sz="22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Project A2팀 김재현 손태희 이강욱 이원재</a:t>
            </a:r>
            <a:endParaRPr sz="18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/>
        </p:nvSpPr>
        <p:spPr>
          <a:xfrm>
            <a:off x="599475" y="49655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못한 것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1615150" y="1632900"/>
            <a:ext cx="54489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FID 자체를 손실함수에 적용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Batch마다 FID를 측정해서 손실함수의 일부로써 적용하면 유효할 것이란 가설을 세웠음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그러기 위해선 FID 측정 코드를 본래 코드에 통합하는 작업이 필요했음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해당작업은 난이도도 높고 한정된 시간을 고려했을 때 리스크가 있다고 판단해서 중단 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대신 원하는 주기마다 FID를 측정해서 기록하는 코드를 작성했음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다른 모델 사용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FID 점수가 잘 나온다는 최신 모델들에 대해 조사까지는 진행했음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그러나 GAN 중에 가장 간단한 DCGAN도 제대로 못다루고 있는 상황 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다른 모델까지 손대는 것은 너무 큰 욕심이라고 생각했음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결정적으로 다른 모델들이 우리가 하는 작업에서 잘 작동한다는 보장이 없었음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2827950" y="237165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EOD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2827950" y="4614750"/>
            <a:ext cx="348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latin typeface="Nanum Myeongjo"/>
                <a:ea typeface="Nanum Myeongjo"/>
                <a:cs typeface="Nanum Myeongjo"/>
                <a:sym typeface="Nanum Myeongjo"/>
              </a:rPr>
              <a:t>제출되지 않은 실험코드/기록 기타 유틸리티 코드등은 손태희의 GITHUB에 업로드하겠습니다.</a:t>
            </a:r>
            <a:endParaRPr sz="6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290700" y="29070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실험환경 - 하드웨어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75" y="665451"/>
            <a:ext cx="3058726" cy="3071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14"/>
          <p:cNvGrpSpPr/>
          <p:nvPr/>
        </p:nvGrpSpPr>
        <p:grpSpPr>
          <a:xfrm>
            <a:off x="5050497" y="583823"/>
            <a:ext cx="3488103" cy="3975865"/>
            <a:chOff x="5050497" y="367510"/>
            <a:chExt cx="3488103" cy="3975865"/>
          </a:xfrm>
        </p:grpSpPr>
        <p:pic>
          <p:nvPicPr>
            <p:cNvPr id="62" name="Google Shape;62;p14"/>
            <p:cNvPicPr preferRelativeResize="0"/>
            <p:nvPr/>
          </p:nvPicPr>
          <p:blipFill rotWithShape="1">
            <a:blip r:embed="rId4">
              <a:alphaModFix/>
            </a:blip>
            <a:srcRect b="0" l="22199" r="23787" t="0"/>
            <a:stretch/>
          </p:blipFill>
          <p:spPr>
            <a:xfrm>
              <a:off x="5050497" y="367510"/>
              <a:ext cx="3488100" cy="3632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4"/>
            <p:cNvSpPr txBox="1"/>
            <p:nvPr/>
          </p:nvSpPr>
          <p:spPr>
            <a:xfrm>
              <a:off x="5050500" y="4004675"/>
              <a:ext cx="3488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 Myeongjo"/>
                  <a:ea typeface="Nanum Myeongjo"/>
                  <a:cs typeface="Nanum Myeongjo"/>
                  <a:sym typeface="Nanum Myeongjo"/>
                </a:rPr>
                <a:t>"The more you buy, the more you save"</a:t>
              </a:r>
              <a:endParaRPr sz="1000">
                <a:latin typeface="Nanum Myeongjo"/>
                <a:ea typeface="Nanum Myeongjo"/>
                <a:cs typeface="Nanum Myeongjo"/>
                <a:sym typeface="Nanum Myeongjo"/>
              </a:endParaRPr>
            </a:p>
          </p:txBody>
        </p:sp>
      </p:grpSp>
      <p:sp>
        <p:nvSpPr>
          <p:cNvPr id="64" name="Google Shape;64;p14"/>
          <p:cNvSpPr txBox="1"/>
          <p:nvPr/>
        </p:nvSpPr>
        <p:spPr>
          <a:xfrm>
            <a:off x="0" y="3759300"/>
            <a:ext cx="4711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코랩은 속도가 느려 기본모델 100 Epoch 돌리는데 9000초 소요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심지어 실험 중간에 세션이 죽어버리는 현상도 있어서 불안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클라우드를 쓰지 않고 자택에서 고성능 하드웨어로 실험 환경 구성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코랩보다 4배 이상 빠른 속도로 다양한 실험을 안정적으로 할 수 있었음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290700" y="290700"/>
            <a:ext cx="348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실험환경</a:t>
            </a: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 - 코드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코드를 수정해서 실험을 쉽고 체계적으로 할 수 있도록 함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709650" y="2017650"/>
            <a:ext cx="4886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원시적이나마 모델 버전관리를 할 수 있게 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원하는 Epoch 주기마다 FID 점수 측정 및 기록 자동화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이를 통해 시각화가 가능해지고 과적합되었다고 판단 시에 실험 조기 종료 가능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또한 필요시에 하던 실험에 이어서 추가적인 Epoch 실행 가능할 수 있게 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FID점수가 좋을 때 모델 매개변수를 분류해서 자동저장할 수 있게 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여러 실험을 예약해놓고 본인이 자는 중에도 자동으로 실험을 할 수 있게 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290700" y="29070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100 이상의 Epoch 시도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290700" y="2402400"/>
            <a:ext cx="4134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100 이상 Epoch에서의 학습잠재력을 확인했음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800" y="451338"/>
            <a:ext cx="4413600" cy="4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290700" y="32885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데이터 증대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75" y="328850"/>
            <a:ext cx="4751625" cy="44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331100" y="1454750"/>
            <a:ext cx="37155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원본 데이터는 훈련 18000개, 테스트 2000개로 구성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우리 대부분은 별 생각 없이 훈련용 18000개만 사용했었음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그러나 사실 우리의 작업은 훈련/테스트 구분이 의미가 없음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테스트데이터까지 훈련용으로 사용해서 20000개로 증대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그리고 이미지 좌우반전만으로 훈련 데이터 40000개로 증대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기타 증대기법은 이번 주제랑 안맞는다고 생각해서 생략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66700" lvl="1" marL="914400" rtl="0" algn="l">
              <a:spcBef>
                <a:spcPts val="0"/>
              </a:spcBef>
              <a:spcAft>
                <a:spcPts val="0"/>
              </a:spcAft>
              <a:buSzPts val="600"/>
              <a:buFont typeface="Nanum Myeongjo"/>
              <a:buChar char="○"/>
            </a:pPr>
            <a:r>
              <a:rPr lang="ko" sz="600">
                <a:latin typeface="Nanum Myeongjo"/>
                <a:ea typeface="Nanum Myeongjo"/>
                <a:cs typeface="Nanum Myeongjo"/>
                <a:sym typeface="Nanum Myeongjo"/>
              </a:rPr>
              <a:t>노이즈, 기울이기, 자르기 등</a:t>
            </a:r>
            <a:endParaRPr sz="6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결과: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Epoch당 점수 뿐 아니라 Batch당 점수도 크게 향상됨을 확인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66700" lvl="1" marL="914400" rtl="0" algn="l">
              <a:spcBef>
                <a:spcPts val="0"/>
              </a:spcBef>
              <a:spcAft>
                <a:spcPts val="0"/>
              </a:spcAft>
              <a:buSzPts val="600"/>
              <a:buFont typeface="Nanum Myeongjo"/>
              <a:buChar char="○"/>
            </a:pPr>
            <a:r>
              <a:rPr lang="ko" sz="600">
                <a:latin typeface="Nanum Myeongjo"/>
                <a:ea typeface="Nanum Myeongjo"/>
                <a:cs typeface="Nanum Myeongjo"/>
                <a:sym typeface="Nanum Myeongjo"/>
              </a:rPr>
              <a:t>데이터수가 크게 늘었기 때문에 Epoch당 점수가 오르는 것은 당연</a:t>
            </a:r>
            <a:endParaRPr sz="6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이후 진행된 모든 실험은 증대시킨 데이터셋을 사용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290700" y="358775"/>
            <a:ext cx="348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모델 수정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Generator의 활성화 함수를 LeakyReLU에서 ReLU로 교체 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025" y="358775"/>
            <a:ext cx="4606276" cy="442595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538250" y="1863750"/>
            <a:ext cx="34881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경과: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LeakyReLU는 Discriminator에만 유효하다는 칼럼을 읽음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Generator의 활성화함수를 ReLU로 교체함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결과: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약간의 학습속도 향상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66700" lvl="1" marL="914400" rtl="0" algn="l">
              <a:spcBef>
                <a:spcPts val="0"/>
              </a:spcBef>
              <a:spcAft>
                <a:spcPts val="0"/>
              </a:spcAft>
              <a:buSzPts val="600"/>
              <a:buFont typeface="Nanum Myeongjo"/>
              <a:buChar char="○"/>
            </a:pPr>
            <a:r>
              <a:rPr lang="ko" sz="6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LeakyReLU에 비해 계산부하량이 조금 적은 ReLU 사용</a:t>
            </a:r>
            <a:endParaRPr sz="6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Font typeface="Nanum Myeongjo"/>
              <a:buChar char="●"/>
            </a:pPr>
            <a:r>
              <a:rPr lang="ko" sz="900">
                <a:latin typeface="Nanum Myeongjo"/>
                <a:ea typeface="Nanum Myeongjo"/>
                <a:cs typeface="Nanum Myeongjo"/>
                <a:sym typeface="Nanum Myeongjo"/>
              </a:rPr>
              <a:t>그러나 눈에 띄는 성능향상은 없었음</a:t>
            </a:r>
            <a:endParaRPr sz="9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290700" y="1802125"/>
            <a:ext cx="34224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경과:</a:t>
            </a:r>
            <a:endParaRPr sz="7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●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단순 Upsample보다 ConvTranspose2D가 좋다는 칼럼을 읽음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●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Upsample함수를 ConvTranspose2D로 교체함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결과: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●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계산부하량이 크게 증가해 훈련시간이 늘어났음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●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수렴속도가 느려짐 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○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이는 모델이 복잡해진 탓으로 이미 예상한 범위였음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Nanum Myeongjo"/>
              <a:buChar char="●"/>
            </a:pPr>
            <a:r>
              <a:rPr lang="ko" sz="800">
                <a:latin typeface="Nanum Myeongjo"/>
                <a:ea typeface="Nanum Myeongjo"/>
                <a:cs typeface="Nanum Myeongjo"/>
                <a:sym typeface="Nanum Myeongjo"/>
              </a:rPr>
              <a:t>다른모델들처럼 FID 점수가 210점대에서 수렴하지 않고 조금 더 학습이 진행됨을 확인, 실험 계속 진행</a:t>
            </a:r>
            <a:endParaRPr sz="8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025" y="358775"/>
            <a:ext cx="4606276" cy="442597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290700" y="358775"/>
            <a:ext cx="348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모델 수정</a:t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Generator의 Upsample함수를 ConvTranspose2D로 교체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454125" y="29060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최종 결과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grpSp>
        <p:nvGrpSpPr>
          <p:cNvPr id="104" name="Google Shape;104;p20"/>
          <p:cNvGrpSpPr/>
          <p:nvPr/>
        </p:nvGrpSpPr>
        <p:grpSpPr>
          <a:xfrm>
            <a:off x="407525" y="1545269"/>
            <a:ext cx="8334011" cy="1973281"/>
            <a:chOff x="541400" y="1585119"/>
            <a:chExt cx="8334011" cy="1973281"/>
          </a:xfrm>
        </p:grpSpPr>
        <p:pic>
          <p:nvPicPr>
            <p:cNvPr id="105" name="Google Shape;10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66675" y="1585125"/>
              <a:ext cx="2657475" cy="1181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20"/>
            <p:cNvSpPr txBox="1"/>
            <p:nvPr/>
          </p:nvSpPr>
          <p:spPr>
            <a:xfrm>
              <a:off x="541400" y="2850400"/>
              <a:ext cx="30555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Nanum Myeongjo"/>
                  <a:ea typeface="Nanum Myeongjo"/>
                  <a:cs typeface="Nanum Myeongjo"/>
                  <a:sym typeface="Nanum Myeongjo"/>
                </a:rPr>
                <a:t>Total 199.43, Under 200 달성</a:t>
              </a:r>
              <a:endParaRPr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endParaRPr>
            </a:p>
            <a:p>
              <a:pPr indent="-2921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Nanum Myeongjo"/>
                <a:buChar char="●"/>
              </a:pPr>
              <a:r>
                <a:rPr lang="ko" sz="1000">
                  <a:solidFill>
                    <a:schemeClr val="dk1"/>
                  </a:solidFill>
                  <a:latin typeface="Nanum Myeongjo"/>
                  <a:ea typeface="Nanum Myeongjo"/>
                  <a:cs typeface="Nanum Myeongjo"/>
                  <a:sym typeface="Nanum Myeongjo"/>
                </a:rPr>
                <a:t>without_mask: 136.07</a:t>
              </a:r>
              <a:endParaRPr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endParaRPr>
            </a:p>
            <a:p>
              <a:pPr indent="-2921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Nanum Myeongjo"/>
                <a:buChar char="●"/>
              </a:pPr>
              <a:r>
                <a:rPr lang="ko" sz="1000">
                  <a:solidFill>
                    <a:schemeClr val="dk1"/>
                  </a:solidFill>
                  <a:latin typeface="Nanum Myeongjo"/>
                  <a:ea typeface="Nanum Myeongjo"/>
                  <a:cs typeface="Nanum Myeongjo"/>
                  <a:sym typeface="Nanum Myeongjo"/>
                </a:rPr>
                <a:t>with_mask: 63.36</a:t>
              </a:r>
              <a:endParaRPr b="1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endParaRPr>
            </a:p>
          </p:txBody>
        </p:sp>
        <p:grpSp>
          <p:nvGrpSpPr>
            <p:cNvPr id="107" name="Google Shape;107;p20"/>
            <p:cNvGrpSpPr/>
            <p:nvPr/>
          </p:nvGrpSpPr>
          <p:grpSpPr>
            <a:xfrm>
              <a:off x="3942223" y="1585119"/>
              <a:ext cx="4933188" cy="1973275"/>
              <a:chOff x="3784650" y="914400"/>
              <a:chExt cx="3048000" cy="1219200"/>
            </a:xfrm>
          </p:grpSpPr>
          <p:pic>
            <p:nvPicPr>
              <p:cNvPr id="108" name="Google Shape;108;p2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784650" y="15240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9" name="Google Shape;109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003850" y="15240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2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4394250" y="15240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1" name="Google Shape;111;p20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5613450" y="15240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2" name="Google Shape;112;p20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6223050" y="15240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3" name="Google Shape;113;p20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3784650" y="9144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4" name="Google Shape;114;p20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4394250" y="9144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5" name="Google Shape;115;p20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5613450" y="9144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6" name="Google Shape;116;p20"/>
              <p:cNvPicPr preferRelativeResize="0"/>
              <p:nvPr/>
            </p:nvPicPr>
            <p:blipFill>
              <a:blip r:embed="rId12">
                <a:alphaModFix/>
              </a:blip>
              <a:stretch>
                <a:fillRect/>
              </a:stretch>
            </p:blipFill>
            <p:spPr>
              <a:xfrm>
                <a:off x="5003850" y="9144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7" name="Google Shape;117;p20"/>
              <p:cNvPicPr preferRelativeResize="0"/>
              <p:nvPr/>
            </p:nvPicPr>
            <p:blipFill>
              <a:blip r:embed="rId13">
                <a:alphaModFix/>
              </a:blip>
              <a:stretch>
                <a:fillRect/>
              </a:stretch>
            </p:blipFill>
            <p:spPr>
              <a:xfrm>
                <a:off x="6223050" y="914400"/>
                <a:ext cx="609600" cy="6096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8" name="Google Shape;118;p20"/>
          <p:cNvSpPr txBox="1"/>
          <p:nvPr/>
        </p:nvSpPr>
        <p:spPr>
          <a:xfrm>
            <a:off x="5065375" y="3518550"/>
            <a:ext cx="3055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체리피킹 없이 </a:t>
            </a:r>
            <a:r>
              <a:rPr lang="ko" sz="6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레이블별 </a:t>
            </a:r>
            <a:r>
              <a:rPr lang="ko" sz="6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생성된 순서대로 맨 앞의 5개씩 결과물 나열</a:t>
            </a:r>
            <a:endParaRPr sz="6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/>
        </p:nvSpPr>
        <p:spPr>
          <a:xfrm>
            <a:off x="454125" y="290600"/>
            <a:ext cx="34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Myeongjo"/>
                <a:ea typeface="Nanum Myeongjo"/>
                <a:cs typeface="Nanum Myeongjo"/>
                <a:sym typeface="Nanum Myeongjo"/>
              </a:rPr>
              <a:t>결과 분석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1112400" y="2217750"/>
            <a:ext cx="647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GAN에 대한 이해도가 높지 않은 상황에서 GAN Model의 구성을 마구 건드려보는 것은 큰 도움이 안됐음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Nanum Myeongjo"/>
              <a:buChar char="●"/>
            </a:pPr>
            <a:r>
              <a:rPr lang="ko" sz="1000">
                <a:latin typeface="Nanum Myeongjo"/>
                <a:ea typeface="Nanum Myeongjo"/>
                <a:cs typeface="Nanum Myeongjo"/>
                <a:sym typeface="Nanum Myeongjo"/>
              </a:rPr>
              <a:t>실험을 안정적/체계적으로 그리고 빠르게 여러 번 시행착오할 수 있도록 환경을 갖추는 것이 중요했음</a:t>
            </a:r>
            <a:endParaRPr sz="1000"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Myeongjo"/>
              <a:buChar char="●"/>
            </a:pPr>
            <a:r>
              <a:rPr b="1" lang="ko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데이터를 증대시킨 것이 가장 유효하게 작용했음</a:t>
            </a:r>
            <a:endParaRPr b="1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